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1E9248-B74E-45A8-921D-2858A822D267}" v="525" dt="2023-02-24T16:16:56.11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33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2/27/2023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22942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9409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3455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75923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05380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95232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dirty="0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47181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001155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345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9031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48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3945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7784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8536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019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4029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6865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2/27/2023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410649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852" y="41387"/>
            <a:ext cx="12050888" cy="810437"/>
          </a:xfrm>
        </p:spPr>
        <p:txBody>
          <a:bodyPr>
            <a:normAutofit/>
          </a:bodyPr>
          <a:lstStyle/>
          <a:p>
            <a:r>
              <a:rPr lang="en-US" sz="4400" b="1" cap="all" dirty="0">
                <a:ea typeface="+mj-lt"/>
                <a:cs typeface="+mj-lt"/>
              </a:rPr>
              <a:t>LUNCH    MONTESSORI SCHOOL            march</a:t>
            </a:r>
            <a:endParaRPr lang="en-US" sz="4400" dirty="0">
              <a:cs typeface="Calibri Ligh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52" y="939742"/>
            <a:ext cx="12050888" cy="5851465"/>
          </a:xfrm>
        </p:spPr>
        <p:txBody>
          <a:bodyPr/>
          <a:lstStyle/>
          <a:p>
            <a:endParaRPr lang="en-US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C2CAA6E9-67BF-C600-0EE0-01F987EF71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2115393"/>
              </p:ext>
            </p:extLst>
          </p:nvPr>
        </p:nvGraphicFramePr>
        <p:xfrm>
          <a:off x="1147703" y="1307629"/>
          <a:ext cx="9664470" cy="52857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2894">
                  <a:extLst>
                    <a:ext uri="{9D8B030D-6E8A-4147-A177-3AD203B41FA5}">
                      <a16:colId xmlns:a16="http://schemas.microsoft.com/office/drawing/2014/main" val="3140284304"/>
                    </a:ext>
                  </a:extLst>
                </a:gridCol>
                <a:gridCol w="1932894">
                  <a:extLst>
                    <a:ext uri="{9D8B030D-6E8A-4147-A177-3AD203B41FA5}">
                      <a16:colId xmlns:a16="http://schemas.microsoft.com/office/drawing/2014/main" val="976578144"/>
                    </a:ext>
                  </a:extLst>
                </a:gridCol>
                <a:gridCol w="1932894">
                  <a:extLst>
                    <a:ext uri="{9D8B030D-6E8A-4147-A177-3AD203B41FA5}">
                      <a16:colId xmlns:a16="http://schemas.microsoft.com/office/drawing/2014/main" val="1061429988"/>
                    </a:ext>
                  </a:extLst>
                </a:gridCol>
                <a:gridCol w="1932894">
                  <a:extLst>
                    <a:ext uri="{9D8B030D-6E8A-4147-A177-3AD203B41FA5}">
                      <a16:colId xmlns:a16="http://schemas.microsoft.com/office/drawing/2014/main" val="604998270"/>
                    </a:ext>
                  </a:extLst>
                </a:gridCol>
                <a:gridCol w="1932894">
                  <a:extLst>
                    <a:ext uri="{9D8B030D-6E8A-4147-A177-3AD203B41FA5}">
                      <a16:colId xmlns:a16="http://schemas.microsoft.com/office/drawing/2014/main" val="3836899379"/>
                    </a:ext>
                  </a:extLst>
                </a:gridCol>
              </a:tblGrid>
              <a:tr h="561344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800" b="1" i="0" u="none" strike="noStrike" noProof="0" dirty="0">
                          <a:latin typeface="Calibri"/>
                        </a:rPr>
                        <a:t>Monday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800" b="1" i="0" u="none" strike="noStrike" noProof="0" dirty="0">
                          <a:latin typeface="Calibri"/>
                        </a:rPr>
                        <a:t>Tuesday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800" b="1" i="0" u="none" strike="noStrike" noProof="0" dirty="0">
                          <a:latin typeface="Calibri"/>
                        </a:rPr>
                        <a:t>Wednesday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800" b="1" i="0" u="none" strike="noStrike" noProof="0" dirty="0">
                          <a:latin typeface="Calibri"/>
                        </a:rPr>
                        <a:t>Thursday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800" b="1" i="0" u="none" strike="noStrike" noProof="0" dirty="0">
                          <a:latin typeface="Calibri"/>
                        </a:rPr>
                        <a:t>Friday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3642603"/>
                  </a:ext>
                </a:extLst>
              </a:tr>
              <a:tr h="81485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000" b="1" i="0" u="none" strike="noStrike" noProof="0" dirty="0">
                          <a:latin typeface="Corbel"/>
                        </a:rPr>
                        <a:t>1) Mixed Fruit Cup ½ cup</a:t>
                      </a:r>
                      <a:endParaRPr lang="en-US" sz="1000" b="0" i="0" u="none" strike="noStrike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US" sz="1000" b="1" i="0" u="none" strike="noStrike" noProof="0" dirty="0">
                          <a:latin typeface="Corbel"/>
                        </a:rPr>
                        <a:t>       Celery Sticks ¼ cup</a:t>
                      </a:r>
                      <a:endParaRPr lang="en-US" sz="1000" b="0" i="0" u="none" strike="noStrike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US" sz="1000" b="1" i="0" u="none" strike="noStrike" noProof="0" dirty="0">
                          <a:latin typeface="Corbel"/>
                        </a:rPr>
                        <a:t>       Corn Salad ½ cup</a:t>
                      </a:r>
                      <a:endParaRPr lang="en-US" sz="1000" b="0" i="0" u="none" strike="noStrike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US" sz="1000" b="1" i="0" u="none" strike="noStrike" noProof="0" dirty="0">
                          <a:latin typeface="Corbel"/>
                        </a:rPr>
                        <a:t>       Flatbread Stackers 2oz</a:t>
                      </a:r>
                      <a:endParaRPr lang="en-US" sz="1000" b="0" i="0" u="none" strike="noStrike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US" sz="1000" b="1" i="0" u="none" strike="noStrike" noProof="0" dirty="0">
                          <a:latin typeface="Corbel"/>
                        </a:rPr>
                        <a:t>       Tuna Salad 2oz</a:t>
                      </a:r>
                      <a:endParaRPr lang="en-US" sz="1000" b="0" i="0" u="none" strike="noStrike" noProof="0" dirty="0">
                        <a:latin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000" b="1" i="0" u="none" strike="noStrike" noProof="0" dirty="0">
                          <a:latin typeface="Corbel"/>
                        </a:rPr>
                        <a:t>2) Fresh Pear ½ cup</a:t>
                      </a:r>
                      <a:endParaRPr lang="en-US" sz="1000" b="0" i="0" u="none" strike="noStrike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US" sz="1000" b="1" i="0" u="none" strike="noStrike" noProof="0" dirty="0">
                          <a:latin typeface="Corbel"/>
                        </a:rPr>
                        <a:t>       String Beans ½ cup</a:t>
                      </a:r>
                      <a:endParaRPr lang="en-US" sz="1000" b="0" i="0" u="none" strike="noStrike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US" sz="1000" b="1" i="0" u="none" strike="noStrike" noProof="0" dirty="0">
                          <a:latin typeface="Corbel"/>
                        </a:rPr>
                        <a:t>       Tomato Sauce ¼ cup</a:t>
                      </a:r>
                      <a:endParaRPr lang="en-US" sz="1000" b="0" i="0" u="none" strike="noStrike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US" sz="1000" b="1" i="0" u="none" strike="noStrike" noProof="0" dirty="0">
                          <a:latin typeface="Corbel"/>
                        </a:rPr>
                        <a:t>       Rotini Pasta ½ cup</a:t>
                      </a:r>
                      <a:endParaRPr lang="en-US" sz="1000" b="0" i="0" u="none" strike="noStrike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US" sz="1000" b="1" i="0" u="none" strike="noStrike" noProof="0" dirty="0">
                          <a:latin typeface="Corbel"/>
                        </a:rPr>
                        <a:t>       Breaded Chicken Patty</a:t>
                      </a:r>
                      <a:endParaRPr lang="en-US" sz="1000" b="0" i="0" u="none" strike="noStrike" noProof="0" dirty="0">
                        <a:latin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000" b="1" i="0" u="none" strike="noStrike" noProof="0" dirty="0">
                          <a:latin typeface="Corbel"/>
                        </a:rPr>
                        <a:t>3)   Peach Cup ½ cup</a:t>
                      </a:r>
                      <a:endParaRPr lang="en-US" sz="1000" b="0" i="0" u="none" strike="noStrike" noProof="0" dirty="0"/>
                    </a:p>
                    <a:p>
                      <a:pPr lvl="0">
                        <a:buNone/>
                      </a:pPr>
                      <a:r>
                        <a:rPr lang="en-US" sz="1000" b="1" i="0" u="none" strike="noStrike" noProof="0" dirty="0">
                          <a:latin typeface="Corbel"/>
                        </a:rPr>
                        <a:t>        Carrot 1/2cup </a:t>
                      </a:r>
                      <a:endParaRPr lang="en-US" sz="1000" b="0" i="0" u="none" strike="noStrike" noProof="0" dirty="0"/>
                    </a:p>
                    <a:p>
                      <a:pPr lvl="0">
                        <a:buNone/>
                      </a:pPr>
                      <a:r>
                        <a:rPr lang="en-US" sz="1000" b="1" i="0" u="none" strike="noStrike" noProof="0" dirty="0">
                          <a:latin typeface="Corbel"/>
                        </a:rPr>
                        <a:t>        Vegetable Fruit Juice</a:t>
                      </a:r>
                      <a:endParaRPr lang="en-US" sz="1000" b="0" i="0" u="none" strike="noStrike" noProof="0" dirty="0"/>
                    </a:p>
                    <a:p>
                      <a:pPr lvl="0">
                        <a:buNone/>
                      </a:pPr>
                      <a:r>
                        <a:rPr lang="en-US" sz="1000" b="1" i="0" u="none" strike="noStrike" noProof="0" dirty="0">
                          <a:latin typeface="Corbel"/>
                        </a:rPr>
                        <a:t>        Pizza 2oz </a:t>
                      </a:r>
                      <a:endParaRPr lang="en-US" sz="1000" b="0" i="0" u="none" strike="noStrike" noProof="0" dirty="0"/>
                    </a:p>
                    <a:p>
                      <a:pPr lvl="0">
                        <a:buNone/>
                      </a:pPr>
                      <a:endParaRPr lang="en-US" sz="1000" b="1" i="0" u="none" strike="noStrike" noProof="0" dirty="0">
                        <a:latin typeface="Corbe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9249612"/>
                  </a:ext>
                </a:extLst>
              </a:tr>
              <a:tr h="959715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000" b="1" i="0" u="none" strike="noStrike" noProof="0" dirty="0">
                          <a:latin typeface="Corbel"/>
                        </a:rPr>
                        <a:t>6) Mandarin Cup ½ cup</a:t>
                      </a:r>
                      <a:endParaRPr lang="en-US" sz="1000" b="0" i="0" u="none" strike="noStrike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US" sz="1000" b="1" i="0" u="none" strike="noStrike" noProof="0" dirty="0">
                          <a:latin typeface="Corbel"/>
                        </a:rPr>
                        <a:t>       Green Peas ½ cup </a:t>
                      </a:r>
                      <a:endParaRPr lang="en-US" sz="1000" b="0" i="0" u="none" strike="noStrike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US" sz="1000" b="1" i="0" u="none" strike="noStrike" noProof="0" dirty="0">
                          <a:latin typeface="Corbel"/>
                        </a:rPr>
                        <a:t>       Carrots ¼ cup</a:t>
                      </a:r>
                      <a:endParaRPr lang="en-US" sz="1000" b="0" i="0" u="none" strike="noStrike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US" sz="1000" b="1" i="0" u="none" strike="noStrike" noProof="0" dirty="0">
                          <a:latin typeface="Corbel"/>
                        </a:rPr>
                        <a:t>       Mac n' Cheese ½ cup</a:t>
                      </a:r>
                      <a:endParaRPr lang="en-US" sz="1000" b="0" i="0" u="none" strike="noStrike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US" sz="1000" b="1" i="0" u="none" strike="noStrike" noProof="0" dirty="0">
                          <a:latin typeface="Corbel"/>
                        </a:rPr>
                        <a:t>       Turkey Ham 1.5oz</a:t>
                      </a:r>
                      <a:endParaRPr lang="en-US" sz="1000" b="0" i="0" u="none" strike="noStrike" noProof="0" dirty="0">
                        <a:latin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000" b="1" i="0" u="none" strike="noStrike" noProof="0" dirty="0">
                          <a:latin typeface="Corbel"/>
                        </a:rPr>
                        <a:t>7) Peach Cup ½ cup</a:t>
                      </a:r>
                      <a:endParaRPr lang="en-US" sz="1000" b="0" i="0" u="none" strike="noStrike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US" sz="1000" b="1" i="0" u="none" strike="noStrike" noProof="0" dirty="0">
                          <a:latin typeface="Corbel"/>
                        </a:rPr>
                        <a:t>       Broccoli ½ cup</a:t>
                      </a:r>
                      <a:endParaRPr lang="en-US" sz="1000" b="0" i="0" u="none" strike="noStrike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US" sz="1000" b="1" i="0" u="none" strike="noStrike" noProof="0" dirty="0">
                          <a:latin typeface="Corbel"/>
                        </a:rPr>
                        <a:t>       Cauliflower ¼ cup</a:t>
                      </a:r>
                      <a:endParaRPr lang="en-US" sz="1000" b="0" i="0" u="none" strike="noStrike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US" sz="1000" b="1" i="0" u="none" strike="noStrike" noProof="0" dirty="0">
                          <a:latin typeface="Corbel"/>
                        </a:rPr>
                        <a:t>       Grilled Cheese 2oz</a:t>
                      </a:r>
                      <a:endParaRPr lang="en-US" sz="1000" b="0" i="0" u="none" strike="noStrike" noProof="0" dirty="0">
                        <a:latin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000" b="1" i="0" u="none" strike="noStrike" noProof="0" dirty="0">
                          <a:latin typeface="Corbel"/>
                        </a:rPr>
                        <a:t>8) Pineapple Cup ½ cup</a:t>
                      </a:r>
                      <a:endParaRPr lang="en-US" sz="1000" b="0" i="0" u="none" strike="noStrike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US" sz="1000" b="1" i="0" u="none" strike="noStrike" noProof="0" dirty="0">
                          <a:latin typeface="Corbel"/>
                        </a:rPr>
                        <a:t>       Carrot  ½ cup</a:t>
                      </a:r>
                      <a:endParaRPr lang="en-US" sz="1000" b="0" i="0" u="none" strike="noStrike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US" sz="1000" b="1" i="0" u="none" strike="noStrike" noProof="0" dirty="0">
                          <a:latin typeface="Corbel"/>
                        </a:rPr>
                        <a:t>       Flatbread Squares 2oz</a:t>
                      </a:r>
                      <a:endParaRPr lang="en-US" sz="1000" b="0" i="0" u="none" strike="noStrike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US" sz="1000" b="1" i="0" u="none" strike="noStrike" noProof="0" dirty="0">
                          <a:latin typeface="Corbel"/>
                        </a:rPr>
                        <a:t>    Shredded BBQ Chicken</a:t>
                      </a:r>
                      <a:endParaRPr lang="en-US" sz="1000" b="0" i="0" u="none" strike="noStrike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US" sz="1000" b="1" i="0" u="none" strike="noStrike" noProof="0" dirty="0">
                          <a:latin typeface="Corbel"/>
                        </a:rPr>
                        <a:t>    Shredded  Cheese        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000" b="1" i="0" u="none" strike="noStrike" noProof="0" dirty="0">
                          <a:latin typeface="Corbel"/>
                        </a:rPr>
                        <a:t>9) Mixed Fruit cup   </a:t>
                      </a:r>
                      <a:endParaRPr lang="en-US" sz="1000" b="0" i="0" u="none" strike="noStrike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US" sz="1000" b="1" i="0" u="none" strike="noStrike" noProof="0" dirty="0">
                          <a:latin typeface="Corbel"/>
                        </a:rPr>
                        <a:t> Sweet Potato Bites ½ cup</a:t>
                      </a:r>
                      <a:endParaRPr lang="en-US" sz="1000" b="0" i="0" u="none" strike="noStrike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US" sz="1000" b="1" i="0" u="none" strike="noStrike" noProof="0" dirty="0">
                          <a:latin typeface="Corbel"/>
                        </a:rPr>
                        <a:t>       Corn ¼ cup</a:t>
                      </a:r>
                      <a:endParaRPr lang="en-US" sz="1000" b="0" i="0" u="none" strike="noStrike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US" sz="1000" b="1" i="0" u="none" strike="noStrike" noProof="0" dirty="0">
                          <a:latin typeface="Corbel"/>
                        </a:rPr>
                        <a:t>       Roll 2oz</a:t>
                      </a:r>
                      <a:endParaRPr lang="en-US" sz="1000" b="0" i="0" u="none" strike="noStrike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US" sz="1000" b="1" i="0" u="none" strike="noStrike" noProof="0" dirty="0">
                          <a:latin typeface="Corbel"/>
                        </a:rPr>
                        <a:t>       Veggie Burger 2oz</a:t>
                      </a:r>
                      <a:endParaRPr lang="en-US" sz="1000" b="0" i="0" u="none" strike="noStrike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US" sz="1000" b="1" i="0" u="none" strike="noStrike" noProof="0" dirty="0">
                          <a:latin typeface="Corbel"/>
                        </a:rPr>
                        <a:t>       Ketchup</a:t>
                      </a:r>
                      <a:endParaRPr lang="en-US" sz="1000" b="0" i="0" u="none" strike="noStrike" noProof="0" dirty="0">
                        <a:latin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000" b="1" i="0" u="none" strike="noStrike" noProof="0" dirty="0">
                          <a:latin typeface="Corbel"/>
                        </a:rPr>
                        <a:t>10) Mandarin cup</a:t>
                      </a:r>
                      <a:endParaRPr lang="en-US" sz="1000" b="0" i="0" u="none" strike="noStrike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US" sz="1000" b="1" i="0" u="none" strike="noStrike" noProof="0" dirty="0">
                          <a:latin typeface="Corbel"/>
                        </a:rPr>
                        <a:t>       Baked Beans ½ cup</a:t>
                      </a:r>
                      <a:endParaRPr lang="en-US" sz="1000" b="0" i="0" u="none" strike="noStrike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US" sz="1000" b="1" i="0" u="none" strike="noStrike" noProof="0" dirty="0">
                          <a:latin typeface="Corbel"/>
                        </a:rPr>
                        <a:t>       String Beans ¼ cup</a:t>
                      </a:r>
                      <a:endParaRPr lang="en-US" sz="1000" b="0" i="0" u="none" strike="noStrike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US" sz="1000" b="1" i="0" u="none" strike="noStrike" noProof="0" dirty="0">
                          <a:latin typeface="Corbel"/>
                        </a:rPr>
                        <a:t>        Turkey Pepperoni                                    Calzone 2oz </a:t>
                      </a:r>
                      <a:endParaRPr lang="en-US" sz="1000" b="0" i="0" u="none" strike="noStrike" noProof="0" dirty="0">
                        <a:latin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6266151"/>
                  </a:ext>
                </a:extLst>
              </a:tr>
              <a:tr h="959715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000" b="1" i="0" u="none" strike="noStrike" noProof="0" dirty="0">
                          <a:latin typeface="Calibri"/>
                        </a:rPr>
                        <a:t>13) Mandarin Cup ½ cup</a:t>
                      </a:r>
                      <a:endParaRPr lang="en-US" sz="1000" b="0" i="0" u="none" strike="noStrike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US" sz="1000" b="1" i="0" u="none" strike="noStrike" noProof="0" dirty="0">
                          <a:latin typeface="Calibri"/>
                        </a:rPr>
                        <a:t>       Diced Carrot ¼ cup </a:t>
                      </a:r>
                      <a:endParaRPr lang="en-US" sz="1000" b="0" i="0" u="none" strike="noStrike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US" sz="1000" b="1" i="0" u="none" strike="noStrike" noProof="0" dirty="0">
                          <a:latin typeface="Calibri"/>
                        </a:rPr>
                        <a:t>       Peas 1/8 cup</a:t>
                      </a:r>
                      <a:endParaRPr lang="en-US" sz="1000" b="0" i="0" u="none" strike="noStrike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US" sz="1000" b="1" i="0" u="none" strike="noStrike" noProof="0" dirty="0">
                          <a:latin typeface="Calibri"/>
                        </a:rPr>
                        <a:t>      Mashed Potatoes ½ cup</a:t>
                      </a:r>
                      <a:endParaRPr lang="en-US" sz="1000" b="0" i="0" u="none" strike="noStrike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US" sz="1000" b="1" i="0" u="none" strike="noStrike" noProof="0" dirty="0">
                          <a:latin typeface="Calibri"/>
                        </a:rPr>
                        <a:t>      Beef Crumbles 2oz</a:t>
                      </a:r>
                      <a:endParaRPr lang="en-US" sz="1000" b="0" i="0" u="none" strike="noStrike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US" sz="1000" b="1" i="0" u="none" strike="noStrike" noProof="0" dirty="0">
                          <a:latin typeface="Calibri"/>
                        </a:rPr>
                        <a:t>      Dinner Roll &amp; Gravy</a:t>
                      </a:r>
                      <a:endParaRPr lang="en-US" sz="1000" b="0" i="0" u="none" strike="noStrike" noProof="0" dirty="0">
                        <a:latin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000" b="1" i="0" u="none" strike="noStrike" noProof="0" dirty="0">
                          <a:latin typeface="Calibri"/>
                        </a:rPr>
                        <a:t>14) Pineapple Cup ½ cup</a:t>
                      </a:r>
                      <a:endParaRPr lang="en-US" sz="1000" b="0" i="0" u="none" strike="noStrike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US" sz="1000" b="1" i="0" u="none" strike="noStrike" noProof="0" dirty="0">
                          <a:latin typeface="Calibri"/>
                        </a:rPr>
                        <a:t>       Turkey Crumbles 2oz</a:t>
                      </a:r>
                      <a:endParaRPr lang="en-US" sz="1000" b="0" i="0" u="none" strike="noStrike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US" sz="1000" b="1" i="0" u="none" strike="noStrike" noProof="0" dirty="0">
                          <a:latin typeface="Calibri"/>
                        </a:rPr>
                        <a:t>       3 Bean Chill ½ cup</a:t>
                      </a:r>
                      <a:endParaRPr lang="en-US" sz="1000" b="0" i="0" u="none" strike="noStrike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US" sz="1000" b="1" i="0" u="none" strike="noStrike" noProof="0" dirty="0">
                          <a:latin typeface="Calibri"/>
                        </a:rPr>
                        <a:t>       Cornbread Poppers</a:t>
                      </a:r>
                      <a:endParaRPr lang="en-US" sz="1000" b="0" i="0" u="none" strike="noStrike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US" sz="1000" b="1" i="0" u="none" strike="noStrike" noProof="0" dirty="0">
                          <a:latin typeface="Calibri"/>
                        </a:rPr>
                        <a:t>       Tator Tots ¼ cup</a:t>
                      </a:r>
                      <a:endParaRPr lang="en-US" sz="1000" b="0" i="0" u="none" strike="noStrike" noProof="0" dirty="0">
                        <a:latin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000" b="1" i="0" u="none" strike="noStrike" noProof="0" dirty="0">
                          <a:latin typeface="Calibri"/>
                        </a:rPr>
                        <a:t>15) Mixed Fruit Cup ½ cup</a:t>
                      </a:r>
                      <a:endParaRPr lang="en-US" sz="1000" b="0" i="0" u="none" strike="noStrike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US" sz="1000" b="1" i="0" u="none" strike="noStrike" noProof="0" dirty="0">
                          <a:latin typeface="Calibri"/>
                        </a:rPr>
                        <a:t>   Sweet Potato Bites ½ cup</a:t>
                      </a:r>
                      <a:endParaRPr lang="en-US" sz="1000" b="0" i="0" u="none" strike="noStrike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US" sz="1000" b="1" i="0" u="none" strike="noStrike" noProof="0" dirty="0">
                          <a:latin typeface="Calibri"/>
                        </a:rPr>
                        <a:t>        Corn ¼ cup</a:t>
                      </a:r>
                      <a:endParaRPr lang="en-US" sz="1000" b="0" i="0" u="none" strike="noStrike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US" sz="1000" b="1" i="0" u="none" strike="noStrike" noProof="0" dirty="0">
                          <a:latin typeface="Calibri"/>
                        </a:rPr>
                        <a:t>       Fish Nugget 4 each</a:t>
                      </a:r>
                      <a:endParaRPr lang="en-US" sz="1000" b="0" i="0" u="none" strike="noStrike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US" sz="1000" b="1" i="0" u="none" strike="noStrike" noProof="0" dirty="0">
                          <a:latin typeface="Calibri"/>
                        </a:rPr>
                        <a:t>       Flatbread Stackers</a:t>
                      </a:r>
                      <a:endParaRPr lang="en-US" sz="1000" b="0" i="0" u="none" strike="noStrike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US" sz="1000" b="1" i="0" u="none" strike="noStrike" noProof="0" dirty="0">
                          <a:latin typeface="Calibri"/>
                        </a:rPr>
                        <a:t>       Ketchup</a:t>
                      </a:r>
                      <a:endParaRPr lang="en-US" sz="1000" b="0" i="0" u="none" strike="noStrike" noProof="0" dirty="0">
                        <a:latin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000" b="1" i="0" u="none" strike="noStrike" noProof="0" dirty="0">
                          <a:latin typeface="Calibri"/>
                        </a:rPr>
                        <a:t>16) Pear Cup ½ cup</a:t>
                      </a:r>
                      <a:endParaRPr lang="en-US" sz="1000" b="0" i="0" u="none" strike="noStrike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US" sz="1000" b="1" i="0" u="none" strike="noStrike" noProof="0" dirty="0">
                          <a:latin typeface="Calibri"/>
                        </a:rPr>
                        <a:t>       Broccoli ½ cup</a:t>
                      </a:r>
                      <a:endParaRPr lang="en-US" sz="1000" b="0" i="0" u="none" strike="noStrike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US" sz="1000" b="1" i="0" u="none" strike="noStrike" noProof="0" dirty="0">
                          <a:latin typeface="Calibri"/>
                        </a:rPr>
                        <a:t>   Chicken Dumpling 5 each</a:t>
                      </a:r>
                      <a:endParaRPr lang="en-US" sz="1000" b="0" i="0" u="none" strike="noStrike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US" sz="1000" b="1" i="0" u="none" strike="noStrike" noProof="0" dirty="0">
                          <a:latin typeface="Calibri"/>
                        </a:rPr>
                        <a:t>       Vegetable Fruit Juice</a:t>
                      </a:r>
                      <a:endParaRPr lang="en-US" sz="1000" b="0" i="0" u="none" strike="noStrike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000" b="1" i="0" u="none" strike="noStrike" noProof="0" dirty="0">
                          <a:latin typeface="Calibri"/>
                        </a:rPr>
                        <a:t>17) Peach Cup ½ cup</a:t>
                      </a:r>
                      <a:endParaRPr lang="en-US" sz="1000" b="0" i="0" u="none" strike="noStrike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US" sz="1000" b="1" i="0" u="none" strike="noStrike" noProof="0" dirty="0">
                          <a:latin typeface="Calibri"/>
                        </a:rPr>
                        <a:t>       String Beans ½ cup</a:t>
                      </a:r>
                      <a:endParaRPr lang="en-US" sz="1000" b="0" i="0" u="none" strike="noStrike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US" sz="1000" b="1" i="0" u="none" strike="noStrike" noProof="0" dirty="0">
                          <a:latin typeface="Calibri"/>
                        </a:rPr>
                        <a:t>        Tomato Sauce ¼ cup</a:t>
                      </a:r>
                      <a:endParaRPr lang="en-US" sz="1000" b="0" i="0" u="none" strike="noStrike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US" sz="1000" b="1" i="0" u="none" strike="noStrike" noProof="0" dirty="0">
                          <a:latin typeface="Calibri"/>
                        </a:rPr>
                        <a:t>        Cheese Lasagna Roll</a:t>
                      </a:r>
                      <a:endParaRPr lang="en-US" sz="1000" b="0" i="0" u="none" strike="noStrike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US" sz="1000" b="1" i="0" u="none" strike="noStrike" noProof="0" dirty="0">
                          <a:latin typeface="Calibri"/>
                        </a:rPr>
                        <a:t>        Breadstick</a:t>
                      </a:r>
                      <a:endParaRPr lang="en-US" sz="1000" b="0" i="0" u="none" strike="noStrike" noProof="0" dirty="0">
                        <a:latin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0184166"/>
                  </a:ext>
                </a:extLst>
              </a:tr>
              <a:tr h="959715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000" b="1" i="0" u="none" strike="noStrike" noProof="0" dirty="0">
                          <a:latin typeface="Corbel"/>
                        </a:rPr>
                        <a:t>20)   Mixed fruit Cup ½ cup</a:t>
                      </a:r>
                      <a:endParaRPr lang="en-US" sz="1000" b="0" i="0" u="none" strike="noStrike" noProof="0" dirty="0"/>
                    </a:p>
                    <a:p>
                      <a:pPr lvl="0">
                        <a:buNone/>
                      </a:pPr>
                      <a:r>
                        <a:rPr lang="en-US" sz="1000" b="1" i="0" u="none" strike="noStrike" noProof="0" dirty="0">
                          <a:latin typeface="Corbel"/>
                        </a:rPr>
                        <a:t>       Corn ½ cup</a:t>
                      </a:r>
                      <a:endParaRPr lang="en-US" sz="1000" b="0" i="0" u="none" strike="noStrike" noProof="0" dirty="0"/>
                    </a:p>
                    <a:p>
                      <a:pPr lvl="0">
                        <a:buNone/>
                      </a:pPr>
                      <a:r>
                        <a:rPr lang="en-US" sz="1000" b="1" i="0" u="none" strike="noStrike" noProof="0" dirty="0">
                          <a:latin typeface="Corbel"/>
                        </a:rPr>
                        <a:t>      Carrots ¼ cup</a:t>
                      </a:r>
                      <a:endParaRPr lang="en-US" sz="1000" b="0" i="0" u="none" strike="noStrike" noProof="0" dirty="0"/>
                    </a:p>
                    <a:p>
                      <a:pPr lvl="0">
                        <a:buNone/>
                      </a:pPr>
                      <a:r>
                        <a:rPr lang="en-US" sz="1000" b="1" i="0" u="none" strike="noStrike" noProof="0" dirty="0">
                          <a:latin typeface="Corbel"/>
                        </a:rPr>
                        <a:t>       Tortilla 1oz</a:t>
                      </a:r>
                      <a:endParaRPr lang="en-US" sz="1000" b="0" i="0" u="none" strike="noStrike" noProof="0" dirty="0"/>
                    </a:p>
                    <a:p>
                      <a:pPr lvl="0">
                        <a:buNone/>
                      </a:pPr>
                      <a:r>
                        <a:rPr lang="en-US" sz="1000" b="1" i="0" u="none" strike="noStrike" noProof="0" dirty="0">
                          <a:latin typeface="Corbel"/>
                        </a:rPr>
                        <a:t>       Crunchy Pollock  Wedge 4oz</a:t>
                      </a:r>
                      <a:endParaRPr lang="en-US" sz="1000" b="0" i="0" u="none" strike="noStrike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000" b="1" i="0" u="none" strike="noStrike" noProof="0" dirty="0">
                          <a:latin typeface="Corbel"/>
                        </a:rPr>
                        <a:t>21) Pineapple Cup ½ cup</a:t>
                      </a:r>
                      <a:endParaRPr lang="en-US" sz="1000" b="0" i="0" u="none" strike="noStrike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US" sz="1000" b="1" i="0" u="none" strike="noStrike" noProof="0" dirty="0">
                          <a:latin typeface="Corbel"/>
                        </a:rPr>
                        <a:t>       Broccoli ½ cup</a:t>
                      </a:r>
                      <a:endParaRPr lang="en-US" sz="1000" b="0" i="0" u="none" strike="noStrike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US" sz="1000" b="1" i="0" u="none" strike="noStrike" noProof="0" dirty="0">
                          <a:latin typeface="Corbel"/>
                        </a:rPr>
                        <a:t>       Tator Tots ¼ cup</a:t>
                      </a:r>
                      <a:endParaRPr lang="en-US" sz="1000" b="0" i="0" u="none" strike="noStrike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US" sz="1000" b="1" i="0" u="none" strike="noStrike" noProof="0" dirty="0">
                          <a:latin typeface="Corbel"/>
                        </a:rPr>
                        <a:t>       Hamburger Roll</a:t>
                      </a:r>
                      <a:endParaRPr lang="en-US" sz="1000" b="0" i="0" u="none" strike="noStrike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US" sz="1000" b="1" i="0" u="none" strike="noStrike" noProof="0" dirty="0">
                          <a:latin typeface="Corbel"/>
                        </a:rPr>
                        <a:t> Breaded Chicken Patty </a:t>
                      </a:r>
                      <a:endParaRPr lang="en-US" sz="1000" b="0" i="0" u="none" strike="noStrike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US" sz="1000" b="1" i="0" u="none" strike="noStrike" noProof="0" dirty="0">
                          <a:latin typeface="Corbel"/>
                        </a:rPr>
                        <a:t>       Ketchup</a:t>
                      </a:r>
                      <a:endParaRPr lang="en-US" sz="1000" b="0" i="0" u="none" strike="noStrike" noProof="0" dirty="0">
                        <a:latin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000" b="1" i="0" u="none" strike="noStrike" noProof="0" dirty="0">
                          <a:latin typeface="Corbel"/>
                        </a:rPr>
                        <a:t>22)  Mandarin Cup ½ cup</a:t>
                      </a:r>
                      <a:endParaRPr lang="en-US" sz="1000" b="0" i="0" u="none" strike="noStrike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US" sz="1000" b="1" i="0" u="none" strike="noStrike" noProof="0" dirty="0">
                          <a:latin typeface="Corbel"/>
                        </a:rPr>
                        <a:t>        Tomato Sauce ¼ cup</a:t>
                      </a:r>
                      <a:endParaRPr lang="en-US" sz="1000" b="0" i="0" u="none" strike="noStrike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US" sz="1000" b="1" i="0" u="none" strike="noStrike" noProof="0" dirty="0">
                          <a:latin typeface="Corbel"/>
                        </a:rPr>
                        <a:t>       String Beans ½ cup</a:t>
                      </a:r>
                      <a:endParaRPr lang="en-US" sz="1000" b="0" i="0" u="none" strike="noStrike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US" sz="1000" b="1" i="0" u="none" strike="noStrike" noProof="0" dirty="0">
                          <a:latin typeface="Corbel"/>
                        </a:rPr>
                        <a:t>       Rotini Pasta ½ cup</a:t>
                      </a:r>
                      <a:endParaRPr lang="en-US" sz="1000" b="0" i="0" u="none" strike="noStrike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US" sz="1000" b="1" i="0" u="none" strike="noStrike" noProof="0" dirty="0">
                          <a:latin typeface="Corbel"/>
                        </a:rPr>
                        <a:t>       Beef Crumbles 2oz</a:t>
                      </a:r>
                      <a:endParaRPr lang="en-US" sz="1000" b="0" i="0" u="none" strike="noStrike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000" b="1" i="0" u="none" strike="noStrike" noProof="0" dirty="0">
                          <a:latin typeface="Corbel"/>
                        </a:rPr>
                        <a:t>23) Peach Cup ½ cup</a:t>
                      </a:r>
                      <a:endParaRPr lang="en-US" sz="1000" b="0" i="0" u="none" strike="noStrike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US" sz="1000" b="1" i="0" u="none" strike="noStrike" noProof="0" dirty="0">
                          <a:latin typeface="Corbel"/>
                        </a:rPr>
                        <a:t>       Baked Beans ½ cup</a:t>
                      </a:r>
                      <a:endParaRPr lang="en-US" sz="1000" b="0" i="0" u="none" strike="noStrike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US" sz="1000" b="1" i="0" u="none" strike="noStrike" noProof="0" dirty="0">
                          <a:latin typeface="Corbel"/>
                        </a:rPr>
                        <a:t>       Mac n' Cheese ½ cup</a:t>
                      </a:r>
                      <a:endParaRPr lang="en-US" sz="1000" b="0" i="0" u="none" strike="noStrike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US" sz="1000" b="1" i="0" u="none" strike="noStrike" noProof="0" dirty="0">
                          <a:latin typeface="Corbel"/>
                        </a:rPr>
                        <a:t>       Chicken Nugget 5 each </a:t>
                      </a:r>
                      <a:endParaRPr lang="en-US" sz="1000" b="0" i="0" u="none" strike="noStrike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US" sz="1000" b="1" i="0" u="none" strike="noStrike" noProof="0" dirty="0">
                          <a:latin typeface="Corbel"/>
                        </a:rPr>
                        <a:t>       Ketchup</a:t>
                      </a:r>
                      <a:endParaRPr lang="en-US" sz="1000" b="0" i="0" u="none" strike="noStrike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000" b="1" i="0" u="none" strike="noStrike" noProof="0" dirty="0">
                          <a:latin typeface="Corbel"/>
                        </a:rPr>
                        <a:t>24) Mixed Fruit Cup ½ cup</a:t>
                      </a:r>
                      <a:endParaRPr lang="en-US" sz="1000" b="0" i="0" u="none" strike="noStrike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US" sz="1000" b="1" i="0" u="none" strike="noStrike" noProof="0" dirty="0">
                          <a:latin typeface="Corbel"/>
                        </a:rPr>
                        <a:t>        Pc Marinara cup</a:t>
                      </a:r>
                      <a:endParaRPr lang="en-US" sz="1000" b="0" i="0" u="none" strike="noStrike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US" sz="1000" b="1" i="0" u="none" strike="noStrike" noProof="0" dirty="0">
                          <a:latin typeface="Corbel"/>
                        </a:rPr>
                        <a:t>       String Beans</a:t>
                      </a:r>
                      <a:endParaRPr lang="en-US" sz="1000" b="0" i="0" u="none" strike="noStrike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US" sz="1000" b="1" i="0" u="none" strike="noStrike" noProof="0" dirty="0">
                          <a:latin typeface="Corbel"/>
                        </a:rPr>
                        <a:t>       Pizza Cruncher</a:t>
                      </a:r>
                      <a:endParaRPr lang="en-US" sz="1000" b="0" i="0" u="none" strike="noStrike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9062045"/>
                  </a:ext>
                </a:extLst>
              </a:tr>
              <a:tr h="814855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000" b="1" i="0" u="none" strike="noStrike" noProof="0" dirty="0">
                          <a:latin typeface="Corbel"/>
                        </a:rPr>
                        <a:t>27) Mandarin Cup ½ cup</a:t>
                      </a:r>
                      <a:endParaRPr lang="en-US" sz="1000" b="0" i="0" u="none" strike="noStrike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US" sz="1000" b="1" i="0" u="none" strike="noStrike" noProof="0" dirty="0">
                          <a:latin typeface="Corbel"/>
                        </a:rPr>
                        <a:t>       Broccoli ½ cup</a:t>
                      </a:r>
                      <a:endParaRPr lang="en-US" sz="1000" b="0" i="0" u="none" strike="noStrike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US" sz="1000" b="1" i="0" u="none" strike="noStrike" noProof="0" dirty="0">
                          <a:latin typeface="Corbel"/>
                        </a:rPr>
                        <a:t>       Carrot ½ Cup</a:t>
                      </a:r>
                      <a:endParaRPr lang="en-US" sz="1000" b="0" i="0" u="none" strike="noStrike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US" sz="1000" b="1" i="0" u="none" strike="noStrike" noProof="0" dirty="0">
                          <a:latin typeface="Corbel"/>
                        </a:rPr>
                        <a:t>       Brown Rice ½ c</a:t>
                      </a:r>
                      <a:endParaRPr lang="en-US" sz="1000" b="0" i="0" u="none" strike="noStrike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US" sz="1000" b="1" i="0" u="none" strike="noStrike" noProof="0" dirty="0">
                          <a:latin typeface="Corbel"/>
                        </a:rPr>
                        <a:t>       Beef Crumbles 2oz</a:t>
                      </a:r>
                      <a:endParaRPr lang="en-US" sz="1000" b="0" i="0" u="none" strike="noStrike" noProof="0" dirty="0">
                        <a:latin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000" b="1" i="0" u="none" strike="noStrike" noProof="0" dirty="0">
                          <a:latin typeface="Corbel"/>
                        </a:rPr>
                        <a:t>28) Pineapple Cup ½ cup</a:t>
                      </a:r>
                      <a:endParaRPr lang="en-US" sz="1000" b="0" i="0" u="none" strike="noStrike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US" sz="1000" b="1" i="0" u="none" strike="noStrike" noProof="0" dirty="0">
                          <a:latin typeface="Corbel"/>
                        </a:rPr>
                        <a:t>       Tator Tots ¼ cup</a:t>
                      </a:r>
                      <a:endParaRPr lang="en-US" sz="1000" b="0" i="0" u="none" strike="noStrike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US" sz="1000" b="1" i="0" u="none" strike="noStrike" noProof="0" dirty="0">
                          <a:latin typeface="Corbel"/>
                        </a:rPr>
                        <a:t>       Baked Beans ½ Cup</a:t>
                      </a:r>
                      <a:endParaRPr lang="en-US" sz="1000" b="0" i="0" u="none" strike="noStrike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US" sz="1000" b="1" i="0" u="none" strike="noStrike" noProof="0" dirty="0">
                          <a:latin typeface="Corbel"/>
                        </a:rPr>
                        <a:t>       Hot Dog Roll 2oz</a:t>
                      </a:r>
                      <a:endParaRPr lang="en-US" sz="1000" b="0" i="0" u="none" strike="noStrike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US" sz="1000" b="1" i="0" u="none" strike="noStrike" noProof="0" dirty="0">
                          <a:latin typeface="Corbel"/>
                        </a:rPr>
                        <a:t>       Beef Frank 2oz</a:t>
                      </a:r>
                      <a:endParaRPr lang="en-US" sz="1000" b="0" i="0" u="none" strike="noStrike" noProof="0" dirty="0">
                        <a:latin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000" b="1" i="0" u="none" strike="noStrike" noProof="0" dirty="0">
                          <a:latin typeface="Corbel"/>
                        </a:rPr>
                        <a:t>29) Mixed Fruit Cup ½ cup</a:t>
                      </a:r>
                      <a:endParaRPr lang="en-US" sz="1000" b="0" i="0" u="none" strike="noStrike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US" sz="1000" b="1" i="0" u="none" strike="noStrike" noProof="0" dirty="0">
                          <a:latin typeface="Corbel"/>
                        </a:rPr>
                        <a:t>       Celery Sticks ¼ cup</a:t>
                      </a:r>
                      <a:endParaRPr lang="en-US" sz="1000" b="0" i="0" u="none" strike="noStrike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US" sz="1000" b="1" i="0" u="none" strike="noStrike" noProof="0" dirty="0">
                          <a:latin typeface="Corbel"/>
                        </a:rPr>
                        <a:t>       Corn Salad ½ cup</a:t>
                      </a:r>
                      <a:endParaRPr lang="en-US" sz="1000" b="0" i="0" u="none" strike="noStrike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US" sz="1000" b="1" i="0" u="none" strike="noStrike" noProof="0" dirty="0">
                          <a:latin typeface="Corbel"/>
                        </a:rPr>
                        <a:t>       Flatbread Stackers 2oz</a:t>
                      </a:r>
                      <a:endParaRPr lang="en-US" sz="1000" b="0" i="0" u="none" strike="noStrike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US" sz="1000" b="1" i="0" u="none" strike="noStrike" noProof="0" dirty="0">
                          <a:latin typeface="Corbel"/>
                        </a:rPr>
                        <a:t>       Tuna Salad 2oz</a:t>
                      </a:r>
                      <a:endParaRPr lang="en-US" sz="1000" b="0" i="0" u="none" strike="noStrike" noProof="0" dirty="0">
                        <a:latin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000" b="1" i="0" u="none" strike="noStrike" noProof="0" dirty="0">
                          <a:latin typeface="Corbel"/>
                        </a:rPr>
                        <a:t>30) Fresh Pear ½ cup</a:t>
                      </a:r>
                      <a:endParaRPr lang="en-US" sz="1000" b="0" i="0" u="none" strike="noStrike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US" sz="1000" b="1" i="0" u="none" strike="noStrike" noProof="0" dirty="0">
                          <a:latin typeface="Corbel"/>
                        </a:rPr>
                        <a:t>       String Beans ½ cup</a:t>
                      </a:r>
                      <a:endParaRPr lang="en-US" sz="1000" b="0" i="0" u="none" strike="noStrike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US" sz="1000" b="1" i="0" u="none" strike="noStrike" noProof="0" dirty="0">
                          <a:latin typeface="Corbel"/>
                        </a:rPr>
                        <a:t>       Tomato Sauce ¼ cup</a:t>
                      </a:r>
                      <a:endParaRPr lang="en-US" sz="1000" b="0" i="0" u="none" strike="noStrike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US" sz="1000" b="1" i="0" u="none" strike="noStrike" noProof="0" dirty="0">
                          <a:latin typeface="Corbel"/>
                        </a:rPr>
                        <a:t>       Rotini Pasta ½ cup</a:t>
                      </a:r>
                      <a:endParaRPr lang="en-US" sz="1000" b="0" i="0" u="none" strike="noStrike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US" sz="1000" b="1" i="0" u="none" strike="noStrike" noProof="0" dirty="0">
                          <a:latin typeface="Corbel"/>
                        </a:rPr>
                        <a:t>       Breaded Chicken Patty</a:t>
                      </a:r>
                      <a:endParaRPr lang="en-US" sz="1000" b="0" i="0" u="none" strike="noStrike" noProof="0" dirty="0">
                        <a:latin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000" b="1" i="0" u="none" strike="noStrike" noProof="0" dirty="0">
                          <a:latin typeface="Corbel"/>
                        </a:rPr>
                        <a:t>31)  Peach Cup ½ cup</a:t>
                      </a:r>
                      <a:endParaRPr lang="en-US" sz="1000" b="0" i="0" u="none" strike="noStrike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US" sz="1000" b="1" i="0" u="none" strike="noStrike" noProof="0" dirty="0">
                          <a:latin typeface="Corbel"/>
                        </a:rPr>
                        <a:t>        Carrot 1/2cup </a:t>
                      </a:r>
                      <a:endParaRPr lang="en-US" sz="1000" b="0" i="0" u="none" strike="noStrike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US" sz="1000" b="1" i="0" u="none" strike="noStrike" noProof="0" dirty="0">
                          <a:latin typeface="Corbel"/>
                        </a:rPr>
                        <a:t>        Vegetable Fruit Juice</a:t>
                      </a:r>
                      <a:endParaRPr lang="en-US" sz="1000" b="0" i="0" u="none" strike="noStrike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US" sz="1000" b="1" i="0" u="none" strike="noStrike" noProof="0" dirty="0">
                          <a:latin typeface="Corbel"/>
                        </a:rPr>
                        <a:t>        Pizza 2oz </a:t>
                      </a:r>
                      <a:endParaRPr lang="en-US" sz="1000" b="0" i="0" u="none" strike="noStrike" noProof="0" dirty="0">
                        <a:latin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17553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5950BC-CBC1-7C18-D39C-480C19B77C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357" y="111008"/>
            <a:ext cx="11947054" cy="797749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4000" b="1" dirty="0">
                <a:cs typeface="Calibri Light"/>
              </a:rPr>
              <a:t>BREAKFAST          MONTESSORI SCHOOL            march</a:t>
            </a:r>
            <a:endParaRPr lang="en-US" sz="4000" b="1">
              <a:ea typeface="+mj-lt"/>
              <a:cs typeface="+mj-lt"/>
            </a:endParaRPr>
          </a:p>
          <a:p>
            <a:endParaRPr lang="en-US" sz="4000" dirty="0">
              <a:cs typeface="Calibri Light"/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231CEC1B-94C7-2492-E8DF-18CC9D398D9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8771509"/>
              </p:ext>
            </p:extLst>
          </p:nvPr>
        </p:nvGraphicFramePr>
        <p:xfrm>
          <a:off x="986837" y="1257242"/>
          <a:ext cx="10131425" cy="434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6285">
                  <a:extLst>
                    <a:ext uri="{9D8B030D-6E8A-4147-A177-3AD203B41FA5}">
                      <a16:colId xmlns:a16="http://schemas.microsoft.com/office/drawing/2014/main" val="3720121550"/>
                    </a:ext>
                  </a:extLst>
                </a:gridCol>
                <a:gridCol w="2026285">
                  <a:extLst>
                    <a:ext uri="{9D8B030D-6E8A-4147-A177-3AD203B41FA5}">
                      <a16:colId xmlns:a16="http://schemas.microsoft.com/office/drawing/2014/main" val="3484273732"/>
                    </a:ext>
                  </a:extLst>
                </a:gridCol>
                <a:gridCol w="2026285">
                  <a:extLst>
                    <a:ext uri="{9D8B030D-6E8A-4147-A177-3AD203B41FA5}">
                      <a16:colId xmlns:a16="http://schemas.microsoft.com/office/drawing/2014/main" val="1397144283"/>
                    </a:ext>
                  </a:extLst>
                </a:gridCol>
                <a:gridCol w="2026285">
                  <a:extLst>
                    <a:ext uri="{9D8B030D-6E8A-4147-A177-3AD203B41FA5}">
                      <a16:colId xmlns:a16="http://schemas.microsoft.com/office/drawing/2014/main" val="2949856664"/>
                    </a:ext>
                  </a:extLst>
                </a:gridCol>
                <a:gridCol w="2026285">
                  <a:extLst>
                    <a:ext uri="{9D8B030D-6E8A-4147-A177-3AD203B41FA5}">
                      <a16:colId xmlns:a16="http://schemas.microsoft.com/office/drawing/2014/main" val="15847442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800" b="1" i="0" u="none" strike="noStrike" noProof="0" dirty="0">
                          <a:latin typeface="Calibri"/>
                        </a:rPr>
                        <a:t>Monday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800" b="1" i="0" u="none" strike="noStrike" noProof="0" dirty="0">
                          <a:latin typeface="Calibri"/>
                        </a:rPr>
                        <a:t>Tuesday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800" b="1" i="0" u="none" strike="noStrike" noProof="0" dirty="0">
                          <a:latin typeface="Calibri"/>
                        </a:rPr>
                        <a:t>Wednesday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800" b="1" i="0" u="none" strike="noStrike" noProof="0" dirty="0">
                          <a:latin typeface="Calibri"/>
                        </a:rPr>
                        <a:t>Thursday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800" b="1" i="0" u="none" strike="noStrike" noProof="0" dirty="0">
                          <a:latin typeface="Calibri"/>
                        </a:rPr>
                        <a:t>Friday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57499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050" b="1" i="0" u="none" strike="noStrike" noProof="0" dirty="0">
                          <a:latin typeface="Calibri"/>
                        </a:rPr>
                        <a:t>1) Peach Cup</a:t>
                      </a:r>
                      <a:endParaRPr lang="en-US" sz="1050" b="0" i="0" u="none" strike="noStrike" noProof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US" sz="1050" b="1" i="0" u="none" strike="noStrike" noProof="0" dirty="0">
                          <a:latin typeface="Calibri"/>
                        </a:rPr>
                        <a:t>    Fruit Juice</a:t>
                      </a:r>
                      <a:endParaRPr lang="en-US" sz="1050" b="0" i="0" u="none" strike="noStrike" noProof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US" sz="1050" b="1" i="0" u="none" strike="noStrike" noProof="0" dirty="0">
                          <a:latin typeface="Calibri"/>
                        </a:rPr>
                        <a:t>    Cinnamon Chex</a:t>
                      </a:r>
                      <a:endParaRPr lang="en-US" sz="1050" b="0" i="0" u="none" strike="noStrike" noProof="0" dirty="0">
                        <a:latin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050" b="1" i="0" u="none" strike="noStrike" noProof="0" dirty="0">
                          <a:latin typeface="Calibri"/>
                        </a:rPr>
                        <a:t>2) Mixed Fruit Cup</a:t>
                      </a:r>
                      <a:endParaRPr lang="en-US" sz="1050" b="0" i="0" u="none" strike="noStrike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US" sz="1050" b="1" i="0" u="none" strike="noStrike" noProof="0" dirty="0">
                          <a:latin typeface="Calibri"/>
                        </a:rPr>
                        <a:t>    Fruit Juice</a:t>
                      </a:r>
                      <a:endParaRPr lang="en-US" sz="1050" b="0" i="0" u="none" strike="noStrike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US" sz="1050" b="1" i="0" u="none" strike="noStrike" noProof="0" dirty="0">
                          <a:latin typeface="Calibri"/>
                        </a:rPr>
                        <a:t>    WG Pancakes , Syrup</a:t>
                      </a:r>
                      <a:endParaRPr lang="en-US" sz="1050" b="0" i="0" u="none" strike="noStrike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US" sz="1050" b="1" i="0" u="none" strike="noStrike" noProof="0" dirty="0">
                          <a:latin typeface="Calibri"/>
                        </a:rPr>
                        <a:t>    Hard Boiled Egg</a:t>
                      </a:r>
                      <a:endParaRPr lang="en-US" sz="1050" b="0" i="0" u="none" strike="noStrike" noProof="0" dirty="0">
                        <a:latin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050" b="1" i="0" u="none" strike="noStrike" noProof="0" dirty="0">
                          <a:latin typeface="Calibri"/>
                        </a:rPr>
                        <a:t>3) Fresh Banana</a:t>
                      </a:r>
                      <a:endParaRPr lang="en-US" sz="1050" b="0" i="0" u="none" strike="noStrike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US" sz="1050" b="1" i="0" u="none" strike="noStrike" noProof="0" dirty="0">
                          <a:latin typeface="Calibri"/>
                        </a:rPr>
                        <a:t>     Fruit Juice</a:t>
                      </a:r>
                      <a:endParaRPr lang="en-US" sz="1050" b="0" i="0" u="none" strike="noStrike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US" sz="1050" b="1" i="0" u="none" strike="noStrike" noProof="0" dirty="0">
                          <a:latin typeface="Calibri"/>
                        </a:rPr>
                        <a:t>     Corn Flakes Cereal</a:t>
                      </a:r>
                      <a:endParaRPr lang="en-US" sz="1050" b="0" i="0" u="none" strike="noStrike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US" sz="1050" b="1" i="0" u="none" strike="noStrike" noProof="0" dirty="0">
                          <a:latin typeface="Calibri"/>
                        </a:rPr>
                        <a:t>     Yogurt</a:t>
                      </a:r>
                      <a:endParaRPr lang="en-US" sz="1050" b="0" i="0" u="none" strike="noStrike" noProof="0" dirty="0">
                        <a:latin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33843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050" b="1" i="0" u="none" strike="noStrike" noProof="0" dirty="0">
                          <a:latin typeface="Calibri"/>
                        </a:rPr>
                        <a:t>6) Mixed Fruit Cup </a:t>
                      </a:r>
                      <a:endParaRPr lang="en-US" sz="1050" b="0" i="0" u="none" strike="noStrike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US" sz="1050" b="1" i="0" u="none" strike="noStrike" noProof="0" dirty="0">
                          <a:latin typeface="Calibri"/>
                        </a:rPr>
                        <a:t>    Fruit Juice</a:t>
                      </a:r>
                      <a:endParaRPr lang="en-US" sz="1050" b="0" i="0" u="none" strike="noStrike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US" sz="1050" b="1" i="0" u="none" strike="noStrike" noProof="0" dirty="0">
                          <a:latin typeface="Calibri"/>
                        </a:rPr>
                        <a:t>    Rice Chex</a:t>
                      </a:r>
                      <a:endParaRPr lang="en-US" sz="1050" b="0" i="0" u="none" strike="noStrike" noProof="0" dirty="0">
                        <a:latin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050" b="1" i="0" u="none" strike="noStrike" noProof="0" dirty="0">
                          <a:latin typeface="Calibri"/>
                        </a:rPr>
                        <a:t>7) Cinnamon Applesauce</a:t>
                      </a:r>
                      <a:endParaRPr lang="en-US" sz="1050" b="0" i="0" u="none" strike="noStrike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US" sz="1050" b="1" i="0" u="none" strike="noStrike" noProof="0" dirty="0">
                          <a:latin typeface="Calibri"/>
                        </a:rPr>
                        <a:t>      Fruit Juice</a:t>
                      </a:r>
                      <a:endParaRPr lang="en-US" sz="1050" b="0" i="0" u="none" strike="noStrike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US" sz="1050" b="1" i="0" u="none" strike="noStrike" noProof="0" dirty="0">
                          <a:latin typeface="Calibri"/>
                        </a:rPr>
                        <a:t>      Maple Sunrise Bites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050" b="1" i="0" u="none" strike="noStrike" noProof="0" dirty="0">
                          <a:latin typeface="Calibri"/>
                        </a:rPr>
                        <a:t>8) Strawberry Raisins</a:t>
                      </a:r>
                      <a:endParaRPr lang="en-US" sz="1050" b="0" i="0" u="none" strike="noStrike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US" sz="1050" b="1" i="0" u="none" strike="noStrike" noProof="0" dirty="0">
                          <a:latin typeface="Calibri"/>
                        </a:rPr>
                        <a:t>       Fruit Juice</a:t>
                      </a:r>
                      <a:endParaRPr lang="en-US" sz="1050" b="0" i="0" u="none" strike="noStrike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US" sz="1050" b="1" i="0" u="none" strike="noStrike" noProof="0" dirty="0">
                          <a:latin typeface="Calibri"/>
                        </a:rPr>
                        <a:t>       Honey Cheerios</a:t>
                      </a:r>
                      <a:endParaRPr lang="en-US" sz="1050" b="0" i="0" u="none" strike="noStrike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US" sz="1050" b="1" i="0" u="none" strike="noStrike" noProof="0" dirty="0">
                          <a:latin typeface="Calibri"/>
                        </a:rPr>
                        <a:t>       Yogurt</a:t>
                      </a:r>
                      <a:endParaRPr lang="en-US" sz="1050" b="0" i="0" u="none" strike="noStrike" noProof="0" dirty="0">
                        <a:latin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050" b="1" i="0" u="none" strike="noStrike" noProof="0" dirty="0">
                          <a:latin typeface="Calibri"/>
                        </a:rPr>
                        <a:t>9) Pear Cup</a:t>
                      </a:r>
                      <a:endParaRPr lang="en-US" sz="1050" b="0" i="0" u="none" strike="noStrike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US" sz="1050" b="1" i="0" u="none" strike="noStrike" noProof="0" dirty="0">
                          <a:latin typeface="Calibri"/>
                        </a:rPr>
                        <a:t>      Fruit Juice</a:t>
                      </a:r>
                      <a:endParaRPr lang="en-US" sz="1050" b="0" i="0" u="none" strike="noStrike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US" sz="1050" b="1" i="0" u="none" strike="noStrike" noProof="0" dirty="0">
                          <a:latin typeface="Calibri"/>
                        </a:rPr>
                        <a:t>      Blueberry Muffin</a:t>
                      </a:r>
                      <a:endParaRPr lang="en-US" sz="1050" b="0" i="0" u="none" strike="noStrike" noProof="0" dirty="0">
                        <a:latin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050" b="1" i="0" u="none" strike="noStrike" noProof="0" dirty="0">
                          <a:latin typeface="Calibri"/>
                        </a:rPr>
                        <a:t>10) Fresh Banana</a:t>
                      </a:r>
                      <a:endParaRPr lang="en-US" sz="1050" b="0" i="0" u="none" strike="noStrike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US" sz="1050" b="1" i="0" u="none" strike="noStrike" noProof="0" dirty="0">
                          <a:latin typeface="Calibri"/>
                        </a:rPr>
                        <a:t>       Fruit Juice</a:t>
                      </a:r>
                      <a:endParaRPr lang="en-US" sz="1050" b="0" i="0" u="none" strike="noStrike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US" sz="1050" b="1" i="0" u="none" strike="noStrike" noProof="0" dirty="0">
                          <a:latin typeface="Calibri"/>
                        </a:rPr>
                        <a:t>       Granola</a:t>
                      </a:r>
                      <a:endParaRPr lang="en-US" sz="1050" b="0" i="0" u="none" strike="noStrike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US" sz="1050" b="1" i="0" u="none" strike="noStrike" noProof="0" dirty="0">
                          <a:latin typeface="Calibri"/>
                        </a:rPr>
                        <a:t>        Yogurt</a:t>
                      </a:r>
                      <a:endParaRPr lang="en-US" sz="1050" b="0" i="0" u="none" strike="noStrike" noProof="0" dirty="0">
                        <a:latin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21117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050" b="1" i="0" u="none" strike="noStrike" noProof="0" dirty="0">
                          <a:latin typeface="Calibri"/>
                        </a:rPr>
                        <a:t>13) Strawberry Raisins</a:t>
                      </a:r>
                      <a:endParaRPr lang="en-US" sz="1050" b="0" i="0" u="none" strike="noStrike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US" sz="1050" b="1" i="0" u="none" strike="noStrike" noProof="0" dirty="0">
                          <a:latin typeface="Calibri"/>
                        </a:rPr>
                        <a:t>      Fruit Juice</a:t>
                      </a:r>
                      <a:endParaRPr lang="en-US" sz="1050" b="0" i="0" u="none" strike="noStrike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US" sz="1050" b="1" i="0" u="none" strike="noStrike" noProof="0" dirty="0">
                          <a:latin typeface="Calibri"/>
                        </a:rPr>
                        <a:t>     Strawberry Shredded                                  Wheat Cereal</a:t>
                      </a:r>
                      <a:endParaRPr lang="en-US" sz="1050" b="0" i="0" u="none" strike="noStrike" noProof="0" dirty="0">
                        <a:latin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050" b="1" i="0" u="none" strike="noStrike" noProof="0" dirty="0">
                          <a:latin typeface="Calibri"/>
                        </a:rPr>
                        <a:t>14) Cinnamon Applesauce</a:t>
                      </a:r>
                      <a:endParaRPr lang="en-US" sz="1050" b="0" i="0" u="none" strike="noStrike" noProof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US" sz="1050" b="1" i="0" u="none" strike="noStrike" noProof="0" dirty="0">
                          <a:latin typeface="Calibri"/>
                        </a:rPr>
                        <a:t>      Fruit Juice</a:t>
                      </a:r>
                      <a:endParaRPr lang="en-US" sz="1050" b="0" i="0" u="none" strike="noStrike" noProof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US" sz="1050" b="1" i="0" u="none" strike="noStrike" noProof="0" dirty="0">
                          <a:latin typeface="Calibri"/>
                        </a:rPr>
                        <a:t>      WG French Toast Sticks</a:t>
                      </a:r>
                      <a:endParaRPr lang="en-US" sz="1050" b="0" i="0" u="none" strike="noStrike" noProof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US" sz="1050" b="1" i="0" u="none" strike="noStrike" noProof="0" dirty="0">
                          <a:latin typeface="Calibri"/>
                        </a:rPr>
                        <a:t>        Syrup</a:t>
                      </a:r>
                      <a:endParaRPr lang="en-US" sz="1050" b="0" i="0" u="none" strike="noStrike" noProof="0" dirty="0">
                        <a:latin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050" b="1" i="0" u="none" strike="noStrike" noProof="0" dirty="0">
                          <a:latin typeface="Calibri"/>
                        </a:rPr>
                        <a:t>15) Peach Cup</a:t>
                      </a:r>
                      <a:endParaRPr lang="en-US" sz="1050" b="0" i="0" u="none" strike="noStrike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US" sz="1050" b="1" i="0" u="none" strike="noStrike" noProof="0" dirty="0">
                          <a:latin typeface="Calibri"/>
                        </a:rPr>
                        <a:t>      Fruit Juice</a:t>
                      </a:r>
                      <a:endParaRPr lang="en-US" sz="1050" b="0" i="0" u="none" strike="noStrike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US" sz="1050" b="1" i="0" u="none" strike="noStrike" noProof="0" dirty="0">
                          <a:latin typeface="Calibri"/>
                        </a:rPr>
                        <a:t>      Cinnamon Chex</a:t>
                      </a:r>
                      <a:endParaRPr lang="en-US" sz="1050" b="0" i="0" u="none" strike="noStrike" noProof="0" dirty="0">
                        <a:latin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050" b="1" i="0" u="none" strike="noStrike" noProof="0" dirty="0">
                          <a:latin typeface="Calibri"/>
                        </a:rPr>
                        <a:t>16) Mixed Fruit Cup</a:t>
                      </a:r>
                      <a:endParaRPr lang="en-US" sz="1050" b="0" i="0" u="none" strike="noStrike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US" sz="1050" b="1" i="0" u="none" strike="noStrike" noProof="0" dirty="0">
                          <a:latin typeface="Calibri"/>
                        </a:rPr>
                        <a:t>      Fruit Juice</a:t>
                      </a:r>
                      <a:endParaRPr lang="en-US" sz="1050" b="0" i="0" u="none" strike="noStrike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US" sz="1050" b="1" i="0" u="none" strike="noStrike" noProof="0" dirty="0">
                          <a:latin typeface="Calibri"/>
                        </a:rPr>
                        <a:t>      Strawberry Cream Cheese Stuffed Bagel</a:t>
                      </a:r>
                      <a:endParaRPr lang="en-US" sz="1050" b="0" i="0" u="none" strike="noStrike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US" sz="1050" b="1" i="0" u="none" strike="noStrike" noProof="0" dirty="0">
                          <a:latin typeface="Calibri"/>
                        </a:rPr>
                        <a:t>        Hard Boiled Egg</a:t>
                      </a:r>
                      <a:endParaRPr lang="en-US" sz="1050" b="0" i="0" u="none" strike="noStrike" noProof="0" dirty="0">
                        <a:latin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050" b="1" i="0" u="none" strike="noStrike" noProof="0" dirty="0">
                          <a:latin typeface="Calibri"/>
                        </a:rPr>
                        <a:t>17) Fresh Banana</a:t>
                      </a:r>
                      <a:endParaRPr lang="en-US" sz="1050" b="0" i="0" u="none" strike="noStrike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US" sz="1050" b="1" i="0" u="none" strike="noStrike" noProof="0" dirty="0">
                          <a:latin typeface="Calibri"/>
                        </a:rPr>
                        <a:t>      Fruit Juice</a:t>
                      </a:r>
                      <a:endParaRPr lang="en-US" sz="1050" b="0" i="0" u="none" strike="noStrike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US" sz="1050" b="1" i="0" u="none" strike="noStrike" noProof="0" dirty="0">
                          <a:latin typeface="Calibri"/>
                        </a:rPr>
                        <a:t>      Rice Crispy Cereal</a:t>
                      </a:r>
                      <a:endParaRPr lang="en-US" sz="1050" b="0" i="0" u="none" strike="noStrike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US" sz="1050" b="1" i="0" u="none" strike="noStrike" noProof="0" dirty="0">
                          <a:latin typeface="Calibri"/>
                        </a:rPr>
                        <a:t>      Yogurt</a:t>
                      </a:r>
                      <a:endParaRPr lang="en-US" sz="1050" b="0" i="0" u="none" strike="noStrike" noProof="0" dirty="0">
                        <a:latin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8723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050" b="1" i="0" u="none" strike="noStrike" noProof="0" dirty="0">
                          <a:latin typeface="Calibri"/>
                        </a:rPr>
                        <a:t>20) Cinnamon Applesauce</a:t>
                      </a:r>
                      <a:endParaRPr lang="en-US" sz="1050" b="0" i="0" u="none" strike="noStrike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US" sz="1050" b="1" i="0" u="none" strike="noStrike" noProof="0" dirty="0">
                          <a:latin typeface="Calibri"/>
                        </a:rPr>
                        <a:t>       Fruit Juice</a:t>
                      </a:r>
                      <a:endParaRPr lang="en-US" sz="1050" b="0" i="0" u="none" strike="noStrike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US" sz="1050" b="1" i="0" u="none" strike="noStrike" noProof="0" dirty="0">
                          <a:latin typeface="Calibri"/>
                        </a:rPr>
                        <a:t>       WG Waffle</a:t>
                      </a:r>
                      <a:endParaRPr lang="en-US" sz="1050" b="0" i="0" u="none" strike="noStrike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US" sz="1050" b="1" i="0" u="none" strike="noStrike" noProof="0" dirty="0">
                          <a:latin typeface="Calibri"/>
                        </a:rPr>
                        <a:t>       Hard Boiled Egg</a:t>
                      </a:r>
                      <a:endParaRPr lang="en-US" sz="1050" b="0" i="0" u="none" strike="noStrike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US" sz="1050" b="1" i="0" u="none" strike="noStrike" noProof="0" dirty="0">
                          <a:latin typeface="Calibri"/>
                        </a:rPr>
                        <a:t>       Syrup</a:t>
                      </a:r>
                      <a:endParaRPr lang="en-US" sz="1050" b="0" i="0" u="none" strike="noStrike" noProof="0" dirty="0">
                        <a:latin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050" b="1" i="0" u="none" strike="noStrike" noProof="0" dirty="0">
                          <a:latin typeface="Calibri"/>
                        </a:rPr>
                        <a:t>21) Mixed Fruit Cup</a:t>
                      </a:r>
                      <a:endParaRPr lang="en-US" sz="1050" b="0" i="0" u="none" strike="noStrike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US" sz="1050" b="1" i="0" u="none" strike="noStrike" noProof="0" dirty="0">
                          <a:latin typeface="Calibri"/>
                        </a:rPr>
                        <a:t>      Fruit Juice</a:t>
                      </a:r>
                      <a:endParaRPr lang="en-US" sz="1050" b="0" i="0" u="none" strike="noStrike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US" sz="1050" b="1" i="0" u="none" strike="noStrike" noProof="0" dirty="0">
                          <a:latin typeface="Calibri"/>
                        </a:rPr>
                        <a:t>    WG Scooter Cereal</a:t>
                      </a:r>
                      <a:endParaRPr lang="en-US" sz="1050" b="0" i="0" u="none" strike="noStrike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050" b="1" i="0" u="none" strike="noStrike" noProof="0" dirty="0">
                          <a:latin typeface="Calibri"/>
                        </a:rPr>
                        <a:t>22) Pear Cup</a:t>
                      </a:r>
                      <a:endParaRPr lang="en-US" sz="1050" b="0" i="0" u="none" strike="noStrike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US" sz="1050" b="1" i="0" u="none" strike="noStrike" noProof="0" dirty="0">
                          <a:latin typeface="Calibri"/>
                        </a:rPr>
                        <a:t>      Fruit Juice</a:t>
                      </a:r>
                      <a:endParaRPr lang="en-US" sz="1050" b="0" i="0" u="none" strike="noStrike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US" sz="1050" b="1" i="0" u="none" strike="noStrike" noProof="0" dirty="0">
                          <a:latin typeface="Calibri"/>
                        </a:rPr>
                        <a:t>      Corn Muffin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050" b="1" i="0" u="none" strike="noStrike" noProof="0" dirty="0">
                          <a:latin typeface="Calibri"/>
                        </a:rPr>
                        <a:t>23)  Natural Applesauce</a:t>
                      </a:r>
                      <a:endParaRPr lang="en-US" sz="1050" b="0" i="0" u="none" strike="noStrike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US" sz="1050" b="1" i="0" u="none" strike="noStrike" noProof="0" dirty="0">
                          <a:latin typeface="Calibri"/>
                        </a:rPr>
                        <a:t>      Fruit Juice</a:t>
                      </a:r>
                      <a:endParaRPr lang="en-US" sz="1050" b="0" i="0" u="none" strike="noStrike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US" sz="1050" b="1" i="0" u="none" strike="noStrike" noProof="0" dirty="0">
                          <a:latin typeface="Calibri"/>
                        </a:rPr>
                        <a:t>      Corn Flakes</a:t>
                      </a:r>
                      <a:endParaRPr lang="en-US" sz="1050" b="0" i="0" u="none" strike="noStrike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US" sz="1050" b="1" i="0" u="none" strike="noStrike" noProof="0" dirty="0">
                          <a:latin typeface="Calibri"/>
                        </a:rPr>
                        <a:t>      Yogurt</a:t>
                      </a:r>
                      <a:endParaRPr lang="en-US" sz="1050" b="0" i="0" u="none" strike="noStrike" noProof="0" dirty="0">
                        <a:latin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050" b="1" i="0" u="none" strike="noStrike" noProof="0" dirty="0">
                          <a:latin typeface="Calibri"/>
                        </a:rPr>
                        <a:t>24) Fresh Banana</a:t>
                      </a:r>
                      <a:endParaRPr lang="en-US" sz="1050" b="0" i="0" u="none" strike="noStrike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US" sz="1050" b="1" i="0" u="none" strike="noStrike" noProof="0" dirty="0">
                          <a:latin typeface="Calibri"/>
                        </a:rPr>
                        <a:t>       Fruit Juice</a:t>
                      </a:r>
                      <a:endParaRPr lang="en-US" sz="1050" b="0" i="0" u="none" strike="noStrike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US" sz="1050" b="1" i="0" u="none" strike="noStrike" noProof="0" dirty="0">
                          <a:latin typeface="Calibri"/>
                        </a:rPr>
                        <a:t>       Banana Muffin</a:t>
                      </a:r>
                      <a:endParaRPr lang="en-US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78548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050" b="1" i="0" u="none" strike="noStrike" noProof="0" dirty="0">
                          <a:latin typeface="Century Gothic"/>
                        </a:rPr>
                        <a:t>27) Strawberry Raisins</a:t>
                      </a:r>
                      <a:endParaRPr lang="en-US" sz="1050" b="0" i="0" u="none" strike="noStrike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US" sz="1050" b="1" i="0" u="none" strike="noStrike" noProof="0" dirty="0">
                          <a:latin typeface="Century Gothic"/>
                        </a:rPr>
                        <a:t>    Fruit Juice</a:t>
                      </a:r>
                      <a:endParaRPr lang="en-US" sz="1050" b="0" i="0" u="none" strike="noStrike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US" sz="1050" b="1" i="0" u="none" strike="noStrike" noProof="0" dirty="0">
                          <a:latin typeface="Century Gothic"/>
                        </a:rPr>
                        <a:t>    Honey Bunches of Oats</a:t>
                      </a:r>
                      <a:endParaRPr lang="en-US" sz="1050" b="0" i="0" u="none" strike="noStrike" noProof="0" dirty="0">
                        <a:latin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050" b="1" i="0" u="none" strike="noStrike" noProof="0" dirty="0">
                          <a:latin typeface="Century Gothic"/>
                        </a:rPr>
                        <a:t>28) Cinnamon Applesauce</a:t>
                      </a:r>
                      <a:endParaRPr lang="en-US" sz="1050" b="0" i="0" u="none" strike="noStrike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US" sz="1050" b="1" i="0" u="none" strike="noStrike" noProof="0" dirty="0">
                          <a:latin typeface="Century Gothic"/>
                        </a:rPr>
                        <a:t>     Fruit Juice</a:t>
                      </a:r>
                      <a:endParaRPr lang="en-US" sz="1050" b="0" i="0" u="none" strike="noStrike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US" sz="1050" b="1" i="0" u="none" strike="noStrike" noProof="0" dirty="0">
                          <a:latin typeface="Century Gothic"/>
                        </a:rPr>
                        <a:t>     Blueberry Muffin</a:t>
                      </a:r>
                      <a:endParaRPr lang="en-US" sz="1050" b="0" i="0" u="none" strike="noStrike" noProof="0" dirty="0">
                        <a:latin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050" b="1" i="0" u="none" strike="noStrike" noProof="0" dirty="0">
                          <a:latin typeface="Calibri"/>
                        </a:rPr>
                        <a:t>29) Peach Cup</a:t>
                      </a:r>
                      <a:endParaRPr lang="en-US" sz="1050" b="0" i="0" u="none" strike="noStrike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US" sz="1050" b="1" i="0" u="none" strike="noStrike" noProof="0" dirty="0">
                          <a:latin typeface="Calibri"/>
                        </a:rPr>
                        <a:t>    Fruit Juice</a:t>
                      </a:r>
                      <a:endParaRPr lang="en-US" sz="1050" b="0" i="0" u="none" strike="noStrike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US" sz="1050" b="1" i="0" u="none" strike="noStrike" noProof="0" dirty="0">
                          <a:latin typeface="Calibri"/>
                        </a:rPr>
                        <a:t>    Cinnamon Chex</a:t>
                      </a:r>
                      <a:endParaRPr lang="en-US" sz="1050" b="0" i="0" u="none" strike="noStrike" noProof="0" dirty="0">
                        <a:latin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050" b="1" i="0" u="none" strike="noStrike" noProof="0" dirty="0">
                          <a:latin typeface="Calibri"/>
                        </a:rPr>
                        <a:t>30) Mixed Fruit Cup</a:t>
                      </a:r>
                      <a:endParaRPr lang="en-US" sz="1050" b="0" i="0" u="none" strike="noStrike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US" sz="1050" b="1" i="0" u="none" strike="noStrike" noProof="0" dirty="0">
                          <a:latin typeface="Calibri"/>
                        </a:rPr>
                        <a:t>    Fruit Juice</a:t>
                      </a:r>
                      <a:endParaRPr lang="en-US" sz="1050" b="0" i="0" u="none" strike="noStrike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US" sz="1050" b="1" i="0" u="none" strike="noStrike" noProof="0" dirty="0">
                          <a:latin typeface="Calibri"/>
                        </a:rPr>
                        <a:t>    WG Pancakes , Syrup</a:t>
                      </a:r>
                      <a:endParaRPr lang="en-US" sz="1050" b="0" i="0" u="none" strike="noStrike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US" sz="1050" b="1" i="0" u="none" strike="noStrike" noProof="0" dirty="0">
                          <a:latin typeface="Calibri"/>
                        </a:rPr>
                        <a:t>    Hard Boiled Egg</a:t>
                      </a:r>
                      <a:endParaRPr lang="en-US" sz="1050" b="0" i="0" u="none" strike="noStrike" noProof="0" dirty="0">
                        <a:latin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050" b="1" i="0" u="none" strike="noStrike" noProof="0" dirty="0">
                          <a:latin typeface="Calibri"/>
                        </a:rPr>
                        <a:t>31) Fresh Banana</a:t>
                      </a:r>
                      <a:endParaRPr lang="en-US" sz="1050" b="0" i="0" u="none" strike="noStrike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US" sz="1050" b="1" i="0" u="none" strike="noStrike" noProof="0" dirty="0">
                          <a:latin typeface="Calibri"/>
                        </a:rPr>
                        <a:t>     Fruit Juice</a:t>
                      </a:r>
                      <a:endParaRPr lang="en-US" sz="1050" b="0" i="0" u="none" strike="noStrike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US" sz="1050" b="1" i="0" u="none" strike="noStrike" noProof="0" dirty="0">
                          <a:latin typeface="Calibri"/>
                        </a:rPr>
                        <a:t>     Corn Flakes Cereal</a:t>
                      </a:r>
                      <a:endParaRPr lang="en-US" sz="1050" b="0" i="0" u="none" strike="noStrike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en-US" sz="1050" b="1" i="0" u="none" strike="noStrike" noProof="0" dirty="0">
                          <a:latin typeface="Calibri"/>
                        </a:rPr>
                        <a:t>     Yogurt</a:t>
                      </a:r>
                      <a:endParaRPr lang="en-US" sz="1050" b="0" i="0" u="none" strike="noStrike" noProof="0" dirty="0">
                        <a:latin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24752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3053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825</Words>
  <Application>Microsoft Office PowerPoint</Application>
  <PresentationFormat>Widescreen</PresentationFormat>
  <Paragraphs>206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Corbel</vt:lpstr>
      <vt:lpstr>Celestial</vt:lpstr>
      <vt:lpstr>LUNCH    MONTESSORI SCHOOL            march</vt:lpstr>
      <vt:lpstr>BREAKFAST          MONTESSORI SCHOOL            march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Savage Kaneisha</cp:lastModifiedBy>
  <cp:revision>161</cp:revision>
  <dcterms:created xsi:type="dcterms:W3CDTF">2023-02-24T15:50:07Z</dcterms:created>
  <dcterms:modified xsi:type="dcterms:W3CDTF">2023-02-27T16:22:39Z</dcterms:modified>
</cp:coreProperties>
</file>